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79" d="100"/>
          <a:sy n="79" d="100"/>
        </p:scale>
        <p:origin x="-178" y="22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70C3D-807D-425E-81DE-ABD1E7A13FF9}" type="datetimeFigureOut">
              <a:rPr lang="zh-TW" altLang="en-US" smtClean="0"/>
              <a:t>2024/4/15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DDDE1-EAD4-4B30-8BA3-2B2183D46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605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openai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2438876"/>
            <a:ext cx="7477601" cy="958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ChatGPT教學講義</a:t>
            </a:r>
            <a:endParaRPr lang="en-US" sz="6036" dirty="0"/>
          </a:p>
        </p:txBody>
      </p:sp>
      <p:sp>
        <p:nvSpPr>
          <p:cNvPr id="6" name="Text 2"/>
          <p:cNvSpPr/>
          <p:nvPr/>
        </p:nvSpPr>
        <p:spPr>
          <a:xfrm>
            <a:off x="6319599" y="3730347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ChatGPT是一款革命性的人工智慧助理,它能夠理解並回應自然語言,為我們在工作和生活中提供強大的協助。本講義將全面介紹ChatGPT的基礎知識、應用場景和實際操作技巧,讓您掌握這項前沿科技,提高工作效率,開啟無限可能。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6319599" y="5418534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219" y="5426154"/>
            <a:ext cx="340162" cy="34016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786086" y="5401866"/>
            <a:ext cx="1278374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by 茂楨 周</a:t>
            </a:r>
            <a:endParaRPr lang="en-US" sz="218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74033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玖.演示:ChatGTP和LineBot的自動回應機器人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3573423"/>
            <a:ext cx="444341" cy="4443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239935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Line Messaging API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5067538"/>
            <a:ext cx="238863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首先需要了解Line Messaging API的申請流程,以便將ChatGPT整合到Line機器人中。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881" y="3573423"/>
            <a:ext cx="444341" cy="4443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759881" y="4239935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OpenAI API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4759881" y="4720352"/>
            <a:ext cx="238863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同樣需要申請OpenAI API,以獲取訪問ChatGPT的權限。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768" y="3573423"/>
            <a:ext cx="444341" cy="44434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81768" y="4239935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Google Sheet和App Script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7481768" y="5067538"/>
            <a:ext cx="238863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Google Sheet和App Script將用於存儲對話數據和編寫整合代碼。</a:t>
            </a:r>
            <a:endParaRPr lang="en-US" sz="17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3656" y="3573423"/>
            <a:ext cx="444341" cy="44434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203656" y="4239935"/>
            <a:ext cx="238875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編程技能</a:t>
            </a:r>
            <a:endParaRPr lang="en-US" sz="2187" dirty="0"/>
          </a:p>
        </p:txBody>
      </p:sp>
      <p:sp>
        <p:nvSpPr>
          <p:cNvPr id="16" name="Text 9"/>
          <p:cNvSpPr/>
          <p:nvPr/>
        </p:nvSpPr>
        <p:spPr>
          <a:xfrm>
            <a:off x="10203656" y="4720352"/>
            <a:ext cx="238875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您需要具備一定的編程能力,以便將上述各個部分串聯起來,構建自動回應機器人。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037993" y="699254"/>
            <a:ext cx="765321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拾. ChatGTP的學習心態和計劃</a:t>
            </a:r>
            <a:endParaRPr lang="en-US" sz="4374" dirty="0"/>
          </a:p>
        </p:txBody>
      </p:sp>
      <p:sp>
        <p:nvSpPr>
          <p:cNvPr id="7" name="Shape 3"/>
          <p:cNvSpPr/>
          <p:nvPr/>
        </p:nvSpPr>
        <p:spPr>
          <a:xfrm>
            <a:off x="7293054" y="1726883"/>
            <a:ext cx="44410" cy="5803463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</p:sp>
      <p:sp>
        <p:nvSpPr>
          <p:cNvPr id="8" name="Shape 4"/>
          <p:cNvSpPr/>
          <p:nvPr/>
        </p:nvSpPr>
        <p:spPr>
          <a:xfrm>
            <a:off x="6287631" y="2128183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</p:sp>
      <p:sp>
        <p:nvSpPr>
          <p:cNvPr id="9" name="Shape 5"/>
          <p:cNvSpPr/>
          <p:nvPr/>
        </p:nvSpPr>
        <p:spPr>
          <a:xfrm>
            <a:off x="7065228" y="190047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247513" y="1942148"/>
            <a:ext cx="13537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624" dirty="0"/>
          </a:p>
        </p:txBody>
      </p:sp>
      <p:sp>
        <p:nvSpPr>
          <p:cNvPr id="11" name="Text 7"/>
          <p:cNvSpPr/>
          <p:nvPr/>
        </p:nvSpPr>
        <p:spPr>
          <a:xfrm>
            <a:off x="3315653" y="194905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AI革命的重要性</a:t>
            </a:r>
            <a:endParaRPr lang="en-US" sz="2187" dirty="0"/>
          </a:p>
        </p:txBody>
      </p:sp>
      <p:sp>
        <p:nvSpPr>
          <p:cNvPr id="12" name="Text 8"/>
          <p:cNvSpPr/>
          <p:nvPr/>
        </p:nvSpPr>
        <p:spPr>
          <a:xfrm>
            <a:off x="2037993" y="2429470"/>
            <a:ext cx="40551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這一波新的AI浪潮,可比電腦初生的DOS時代、Win95圖形介面、網路時代、社群時代,甚至於遠超以上時代的超重量級現象。在這個AI革命中,ChatGPT正引領著一場改變我們工作和生活方式的變革。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7565172" y="3239036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</p:sp>
      <p:sp>
        <p:nvSpPr>
          <p:cNvPr id="14" name="Shape 10"/>
          <p:cNvSpPr/>
          <p:nvPr/>
        </p:nvSpPr>
        <p:spPr>
          <a:xfrm>
            <a:off x="7065228" y="301132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7218105" y="3053001"/>
            <a:ext cx="19407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624" dirty="0"/>
          </a:p>
        </p:txBody>
      </p:sp>
      <p:sp>
        <p:nvSpPr>
          <p:cNvPr id="16" name="Text 12"/>
          <p:cNvSpPr/>
          <p:nvPr/>
        </p:nvSpPr>
        <p:spPr>
          <a:xfrm>
            <a:off x="8537258" y="305990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ChatGPT的應用前景</a:t>
            </a:r>
            <a:endParaRPr lang="en-US" sz="2187" dirty="0"/>
          </a:p>
        </p:txBody>
      </p:sp>
      <p:sp>
        <p:nvSpPr>
          <p:cNvPr id="17" name="Text 13"/>
          <p:cNvSpPr/>
          <p:nvPr/>
        </p:nvSpPr>
        <p:spPr>
          <a:xfrm>
            <a:off x="8537258" y="3540323"/>
            <a:ext cx="40551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尤其在辦公室軟件應用、數據處理、以及內容創作等方面,ChatGPT提供了前所未有的便利和效率。無論您是AI領域的新手還是尋求提升專業技能的在職人員,這個課程都將為您開啟一扇通向AI應用新天地的大門。</a:t>
            </a:r>
            <a:endParaRPr lang="en-US" sz="1750" dirty="0"/>
          </a:p>
        </p:txBody>
      </p:sp>
      <p:sp>
        <p:nvSpPr>
          <p:cNvPr id="18" name="Shape 14"/>
          <p:cNvSpPr/>
          <p:nvPr/>
        </p:nvSpPr>
        <p:spPr>
          <a:xfrm>
            <a:off x="6287631" y="5052120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</p:sp>
      <p:sp>
        <p:nvSpPr>
          <p:cNvPr id="19" name="Shape 15"/>
          <p:cNvSpPr/>
          <p:nvPr/>
        </p:nvSpPr>
        <p:spPr>
          <a:xfrm>
            <a:off x="7065228" y="482441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7215366" y="4866084"/>
            <a:ext cx="19966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624" dirty="0"/>
          </a:p>
        </p:txBody>
      </p:sp>
      <p:sp>
        <p:nvSpPr>
          <p:cNvPr id="21" name="Text 17"/>
          <p:cNvSpPr/>
          <p:nvPr/>
        </p:nvSpPr>
        <p:spPr>
          <a:xfrm>
            <a:off x="3315653" y="487299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持續學習的重要性</a:t>
            </a:r>
            <a:endParaRPr lang="en-US" sz="2187" dirty="0"/>
          </a:p>
        </p:txBody>
      </p:sp>
      <p:sp>
        <p:nvSpPr>
          <p:cNvPr id="22" name="Text 18"/>
          <p:cNvSpPr/>
          <p:nvPr/>
        </p:nvSpPr>
        <p:spPr>
          <a:xfrm>
            <a:off x="2037993" y="5353407"/>
            <a:ext cx="40551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記住,持續學習和主動適應新技術是走向成功的關鍵。ChatGPT將為您帶來不同凡響的體驗和財富。保持開放的心態,勇於嘗試,定能在這個AI時代中取得豐碩的成果。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982504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壹.ChatGPT簡介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490799" y="218372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673084" y="2225397"/>
            <a:ext cx="13537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4"/>
          <p:cNvSpPr/>
          <p:nvPr/>
        </p:nvSpPr>
        <p:spPr>
          <a:xfrm>
            <a:off x="5212913" y="2260044"/>
            <a:ext cx="333196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聊天機器人和自然語言處理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5212913" y="2740462"/>
            <a:ext cx="382000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自然語言處理(NLP)是人工智慧的一個分支,專注於讓機器理解和回應人類語言。聊天機器人利用NLP技術模仿人類交流,可在各種平台上提供自動化服務。現代NLP系統通過機器學習模型處理和生成語言,使與人類的交流更加流暢自然。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9255085" y="218372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407962" y="2225397"/>
            <a:ext cx="19407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8"/>
          <p:cNvSpPr/>
          <p:nvPr/>
        </p:nvSpPr>
        <p:spPr>
          <a:xfrm>
            <a:off x="9977199" y="2260044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ChatGPT的開發背景和技術基礎</a:t>
            </a:r>
            <a:endParaRPr lang="en-US" sz="2187" dirty="0"/>
          </a:p>
        </p:txBody>
      </p:sp>
      <p:sp>
        <p:nvSpPr>
          <p:cNvPr id="13" name="Text 9"/>
          <p:cNvSpPr/>
          <p:nvPr/>
        </p:nvSpPr>
        <p:spPr>
          <a:xfrm>
            <a:off x="9977199" y="3087648"/>
            <a:ext cx="382000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OpenAI的ChatGPT是基於強大的GPT-3或更先進模型設計,透過大規模數據集訓練,學習了豐富的語言模式和知識。它能夠理解用戶意圖並提供情境相關的回應,旨在創造一種與智慧助理交談的體驗。</a:t>
            </a:r>
            <a:endParaRPr lang="en-US" sz="1750" dirty="0"/>
          </a:p>
        </p:txBody>
      </p:sp>
      <p:sp>
        <p:nvSpPr>
          <p:cNvPr id="14" name="Shape 10"/>
          <p:cNvSpPr/>
          <p:nvPr/>
        </p:nvSpPr>
        <p:spPr>
          <a:xfrm>
            <a:off x="4490799" y="562403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4640937" y="5665708"/>
            <a:ext cx="19966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2"/>
          <p:cNvSpPr/>
          <p:nvPr/>
        </p:nvSpPr>
        <p:spPr>
          <a:xfrm>
            <a:off x="5212913" y="570035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與其他AI工具的比較</a:t>
            </a:r>
            <a:endParaRPr lang="en-US" sz="2187" dirty="0"/>
          </a:p>
        </p:txBody>
      </p:sp>
      <p:sp>
        <p:nvSpPr>
          <p:cNvPr id="17" name="Text 13"/>
          <p:cNvSpPr/>
          <p:nvPr/>
        </p:nvSpPr>
        <p:spPr>
          <a:xfrm>
            <a:off x="5212913" y="6180773"/>
            <a:ext cx="858428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ChatGPT展示出非凡的多樣性和適應性,無論是情感交流還是技術支持,都能提供深度與廣度兼具的互動。它的技術基礎和開發背景賦予了它與眾不同的能力,在各種場景下都能展現出色的表現,自信地站在AI交流技術的前列。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799040" y="524113"/>
            <a:ext cx="6306264" cy="5942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679"/>
              </a:lnSpc>
              <a:buNone/>
            </a:pPr>
            <a:r>
              <a:rPr lang="en-US" sz="3743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貳.你現在工作上的方法和工具</a:t>
            </a:r>
            <a:endParaRPr lang="en-US" sz="3743" dirty="0"/>
          </a:p>
        </p:txBody>
      </p:sp>
      <p:sp>
        <p:nvSpPr>
          <p:cNvPr id="5" name="Text 2"/>
          <p:cNvSpPr/>
          <p:nvPr/>
        </p:nvSpPr>
        <p:spPr>
          <a:xfrm>
            <a:off x="2799040" y="1593652"/>
            <a:ext cx="2376845" cy="2970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40"/>
              </a:lnSpc>
              <a:buNone/>
            </a:pPr>
            <a:r>
              <a:rPr lang="en-US" sz="1872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常用工具</a:t>
            </a:r>
            <a:endParaRPr lang="en-US" sz="1872" dirty="0"/>
          </a:p>
        </p:txBody>
      </p:sp>
      <p:sp>
        <p:nvSpPr>
          <p:cNvPr id="6" name="Text 3"/>
          <p:cNvSpPr/>
          <p:nvPr/>
        </p:nvSpPr>
        <p:spPr>
          <a:xfrm>
            <a:off x="2799040" y="2080855"/>
            <a:ext cx="4284226" cy="15210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96"/>
              </a:lnSpc>
              <a:buNone/>
            </a:pPr>
            <a:r>
              <a:rPr lang="en-US" sz="1497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在工作中,我們經常使用微軟的四大系列軟件:Word、Excel、PowerPoint和Outlook。不同行業也會有專用的軟體,例如建築業的AutoCAD、晶片設計軟件等。但是,今天的課程將集中介紹通用型應用程式。</a:t>
            </a:r>
            <a:endParaRPr lang="en-US" sz="1497" dirty="0"/>
          </a:p>
        </p:txBody>
      </p:sp>
      <p:sp>
        <p:nvSpPr>
          <p:cNvPr id="7" name="Text 4"/>
          <p:cNvSpPr/>
          <p:nvPr/>
        </p:nvSpPr>
        <p:spPr>
          <a:xfrm>
            <a:off x="2799040" y="3772972"/>
            <a:ext cx="4284226" cy="608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96"/>
              </a:lnSpc>
              <a:buNone/>
            </a:pPr>
            <a:r>
              <a:rPr lang="en-US" sz="1497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首先,各位一定要投資自己,使用付費版的ChatGPT,才能真正在工作上獲得協助。</a:t>
            </a:r>
            <a:endParaRPr lang="en-US" sz="1497" dirty="0"/>
          </a:p>
        </p:txBody>
      </p:sp>
      <p:sp>
        <p:nvSpPr>
          <p:cNvPr id="8" name="Text 5"/>
          <p:cNvSpPr/>
          <p:nvPr/>
        </p:nvSpPr>
        <p:spPr>
          <a:xfrm>
            <a:off x="7554754" y="1593652"/>
            <a:ext cx="2376845" cy="2970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40"/>
              </a:lnSpc>
              <a:buNone/>
            </a:pPr>
            <a:r>
              <a:rPr lang="en-US" sz="1872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OpenAI介面</a:t>
            </a:r>
            <a:endParaRPr lang="en-US" sz="1872" dirty="0"/>
          </a:p>
        </p:txBody>
      </p:sp>
      <p:sp>
        <p:nvSpPr>
          <p:cNvPr id="9" name="Text 6"/>
          <p:cNvSpPr/>
          <p:nvPr/>
        </p:nvSpPr>
        <p:spPr>
          <a:xfrm>
            <a:off x="7554754" y="2080855"/>
            <a:ext cx="4284226" cy="912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96"/>
              </a:lnSpc>
              <a:buNone/>
            </a:pPr>
            <a:r>
              <a:rPr lang="en-US" sz="1497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OpenAI是ChatGPT的開發商,他們的官方網站提供了ChatGPT的介面和相關資訊。您可以訪問</a:t>
            </a:r>
            <a:r>
              <a:rPr lang="en-US" sz="1497" u="sng" dirty="0">
                <a:solidFill>
                  <a:srgbClr val="007EBD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https://openai.com/</a:t>
            </a:r>
            <a:r>
              <a:rPr lang="en-US" sz="1497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來了解更多詳情。</a:t>
            </a:r>
            <a:endParaRPr lang="en-US" sz="1497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4754" y="3207306"/>
            <a:ext cx="4284226" cy="42842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10361771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3621167" y="427673"/>
            <a:ext cx="4682014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參. ChatGPT 的提問和搜尋</a:t>
            </a:r>
            <a:endParaRPr lang="en-US" sz="3062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167" y="1224677"/>
            <a:ext cx="777597" cy="124420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632008" y="1380173"/>
            <a:ext cx="194417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明確的問題</a:t>
            </a:r>
            <a:endParaRPr lang="en-US" sz="1531" dirty="0"/>
          </a:p>
        </p:txBody>
      </p:sp>
      <p:sp>
        <p:nvSpPr>
          <p:cNvPr id="7" name="Text 3"/>
          <p:cNvSpPr/>
          <p:nvPr/>
        </p:nvSpPr>
        <p:spPr>
          <a:xfrm>
            <a:off x="4632008" y="1716405"/>
            <a:ext cx="6377226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盡量提出具體的問題,這樣ChatGPT可以提供更精確的答案。</a:t>
            </a:r>
            <a:endParaRPr lang="en-US" sz="1225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167" y="2468880"/>
            <a:ext cx="777597" cy="124420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632008" y="2624376"/>
            <a:ext cx="194417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詳細的背景</a:t>
            </a:r>
            <a:endParaRPr lang="en-US" sz="1531" dirty="0"/>
          </a:p>
        </p:txBody>
      </p:sp>
      <p:sp>
        <p:nvSpPr>
          <p:cNvPr id="10" name="Text 5"/>
          <p:cNvSpPr/>
          <p:nvPr/>
        </p:nvSpPr>
        <p:spPr>
          <a:xfrm>
            <a:off x="4632008" y="2960608"/>
            <a:ext cx="6377226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如果問題較為複雜,提供足夠的情境描述可以幫助ChatGPT更好地理解您的需求。</a:t>
            </a:r>
            <a:endParaRPr lang="en-US" sz="1225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167" y="3713083"/>
            <a:ext cx="777597" cy="124420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4632008" y="3868579"/>
            <a:ext cx="194417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避免歧義</a:t>
            </a:r>
            <a:endParaRPr lang="en-US" sz="1531" dirty="0"/>
          </a:p>
        </p:txBody>
      </p:sp>
      <p:sp>
        <p:nvSpPr>
          <p:cNvPr id="13" name="Text 7"/>
          <p:cNvSpPr/>
          <p:nvPr/>
        </p:nvSpPr>
        <p:spPr>
          <a:xfrm>
            <a:off x="4632008" y="4204811"/>
            <a:ext cx="6377226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使用清晰和直接的語言,減少多義詞或模糊表達,以避免誤解。</a:t>
            </a:r>
            <a:endParaRPr lang="en-US" sz="1225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167" y="4957286"/>
            <a:ext cx="777597" cy="1244203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4632008" y="5112782"/>
            <a:ext cx="194417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分步驟詢問</a:t>
            </a:r>
            <a:endParaRPr lang="en-US" sz="1531" dirty="0"/>
          </a:p>
        </p:txBody>
      </p:sp>
      <p:sp>
        <p:nvSpPr>
          <p:cNvPr id="16" name="Text 9"/>
          <p:cNvSpPr/>
          <p:nvPr/>
        </p:nvSpPr>
        <p:spPr>
          <a:xfrm>
            <a:off x="4632008" y="5449014"/>
            <a:ext cx="6377226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如果您有一系列的問題,逐一提問可以幫助保持對話的清晰度。</a:t>
            </a:r>
            <a:endParaRPr lang="en-US" sz="1225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167" y="6201489"/>
            <a:ext cx="777597" cy="1244203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4632008" y="6356985"/>
            <a:ext cx="194417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使用關鍵詞</a:t>
            </a:r>
            <a:endParaRPr lang="en-US" sz="1531" dirty="0"/>
          </a:p>
        </p:txBody>
      </p:sp>
      <p:sp>
        <p:nvSpPr>
          <p:cNvPr id="19" name="Text 11"/>
          <p:cNvSpPr/>
          <p:nvPr/>
        </p:nvSpPr>
        <p:spPr>
          <a:xfrm>
            <a:off x="4632008" y="6693218"/>
            <a:ext cx="6377226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在問題中包含相關的關鍵詞,這有助於ChatGPT識別問題的核心。</a:t>
            </a:r>
            <a:endParaRPr lang="en-US" sz="1225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167" y="7445693"/>
            <a:ext cx="777597" cy="1244203"/>
          </a:xfrm>
          <a:prstGeom prst="rect">
            <a:avLst/>
          </a:prstGeom>
        </p:spPr>
      </p:pic>
      <p:sp>
        <p:nvSpPr>
          <p:cNvPr id="21" name="Text 12"/>
          <p:cNvSpPr/>
          <p:nvPr/>
        </p:nvSpPr>
        <p:spPr>
          <a:xfrm>
            <a:off x="4632008" y="7601188"/>
            <a:ext cx="194417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回顧和修正</a:t>
            </a:r>
            <a:endParaRPr lang="en-US" sz="1531" dirty="0"/>
          </a:p>
        </p:txBody>
      </p:sp>
      <p:sp>
        <p:nvSpPr>
          <p:cNvPr id="22" name="Text 13"/>
          <p:cNvSpPr/>
          <p:nvPr/>
        </p:nvSpPr>
        <p:spPr>
          <a:xfrm>
            <a:off x="4632008" y="7937421"/>
            <a:ext cx="6377226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如果ChatGPT的回答不夠準確,嘗試重述您的問題或提供更多細節。</a:t>
            </a:r>
            <a:endParaRPr lang="en-US" sz="1225" dirty="0"/>
          </a:p>
        </p:txBody>
      </p:sp>
      <p:pic>
        <p:nvPicPr>
          <p:cNvPr id="23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167" y="8689896"/>
            <a:ext cx="777597" cy="1244203"/>
          </a:xfrm>
          <a:prstGeom prst="rect">
            <a:avLst/>
          </a:prstGeom>
        </p:spPr>
      </p:pic>
      <p:sp>
        <p:nvSpPr>
          <p:cNvPr id="24" name="Text 14"/>
          <p:cNvSpPr/>
          <p:nvPr/>
        </p:nvSpPr>
        <p:spPr>
          <a:xfrm>
            <a:off x="4632008" y="8845391"/>
            <a:ext cx="194417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有限的假設</a:t>
            </a:r>
            <a:endParaRPr lang="en-US" sz="1531" dirty="0"/>
          </a:p>
        </p:txBody>
      </p:sp>
      <p:sp>
        <p:nvSpPr>
          <p:cNvPr id="25" name="Text 15"/>
          <p:cNvSpPr/>
          <p:nvPr/>
        </p:nvSpPr>
        <p:spPr>
          <a:xfrm>
            <a:off x="4632008" y="9181624"/>
            <a:ext cx="6377226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避免讓ChatGPT進行過多的假設。如果情境需要假設,明確指出這一點。</a:t>
            </a:r>
            <a:endParaRPr lang="en-US" sz="12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637824"/>
            <a:ext cx="750498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肆. ChatGPT在Word上的應用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295013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20278" y="2991803"/>
            <a:ext cx="13537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2760107" y="302645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自動生成內容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2760107" y="3506867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使用ChatGPT快速撰寫初稿,包括報告、文章或任何文檔。用戶可以提供主題和關鍵點,ChatGPT則生成相應的文本。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426285" y="295013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79162" y="2991803"/>
            <a:ext cx="19407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8148399" y="302645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文本校對與編輯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8148399" y="3506867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ChatGPT可以幫助用戶檢查文檔的語法錯誤、拼寫錯誤,以及提供改善文本流暢度和清晰度的建議。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2037993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188131" y="5010507"/>
            <a:ext cx="19966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2760107" y="504515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文獻摘要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2760107" y="5525572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將長篇文檔或研究報告摘要成簡短的摘要,幫助快速獲取文檔的核心信息和主要觀點。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7426285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571184" y="5010507"/>
            <a:ext cx="21002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8148399" y="504515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資料轉換成文本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8148399" y="5525572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將表格、圖表或數據集的信息轉化為易於理解的文字描述,特別適合撰寫數據分析報告或研究結果。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51411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伍. ChatGPT在Excel和Google Sheet上的應用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345828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自動化資料輸入和更新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037993" y="4027646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ChatGPT可以協助生成自動化腳本,例如使用VBA或Google Apps Script來自動填充或更新試算表資料。例如,您可以編寫一個腳本自動從網路來源抓取資料並填入到試算表中。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743932" y="345828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複雜公式和函數建議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5743932" y="4027646"/>
            <a:ext cx="315634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雖然ChatGPT無法直接運行Excel函數,但可以幫助解釋和構建複雜的Excel公式。比如,如果您需要對資料進行條件統計分析,我可以協助構建適用的SUMIF、COUNTIF或VLOOKUP函數。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449872" y="3458289"/>
            <a:ext cx="305431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優化和改進電子表格設計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9449872" y="4027646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提供建議來優化表格的結構和設計,例如如何使用資料驗證、條件格式化以及如何布局資料以便於分析和報告。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710208"/>
            <a:ext cx="919507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陸. ChatGPT在PowerPoint上的應用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7293054" y="1848922"/>
            <a:ext cx="44410" cy="5670352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</p:sp>
      <p:sp>
        <p:nvSpPr>
          <p:cNvPr id="6" name="Shape 3"/>
          <p:cNvSpPr/>
          <p:nvPr/>
        </p:nvSpPr>
        <p:spPr>
          <a:xfrm>
            <a:off x="6287631" y="2250222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</p:sp>
      <p:sp>
        <p:nvSpPr>
          <p:cNvPr id="7" name="Shape 4"/>
          <p:cNvSpPr/>
          <p:nvPr/>
        </p:nvSpPr>
        <p:spPr>
          <a:xfrm>
            <a:off x="7065228" y="202251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47513" y="2064187"/>
            <a:ext cx="13537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3315653" y="207109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內容生成和結構規劃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2037993" y="2551509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ChatGPT可以根據您提供的主題和大綱,生成PowerPoint簡報的內容和結構,為您節省大量時間和精力。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7565172" y="3361075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</p:sp>
      <p:sp>
        <p:nvSpPr>
          <p:cNvPr id="12" name="Shape 9"/>
          <p:cNvSpPr/>
          <p:nvPr/>
        </p:nvSpPr>
        <p:spPr>
          <a:xfrm>
            <a:off x="7065228" y="31333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18105" y="3175040"/>
            <a:ext cx="19407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8537258" y="318194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資料整理與概念說明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8537258" y="3662363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將複雜的數據和概念轉化為易於理解的視覺呈現,使用圖表、圖像和簡潔的文字說明,增強簡報的傳達效果。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6287631" y="4467642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</p:sp>
      <p:sp>
        <p:nvSpPr>
          <p:cNvPr id="17" name="Shape 14"/>
          <p:cNvSpPr/>
          <p:nvPr/>
        </p:nvSpPr>
        <p:spPr>
          <a:xfrm>
            <a:off x="7065228" y="42399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215366" y="4281607"/>
            <a:ext cx="19966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3315653" y="428851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語言審校和風格統一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2037993" y="4768929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ChatGPT可以協助審校簡報的語言,糾正錯誤並提供改進建議,確保整個簡報的語言風格一致。</a:t>
            </a:r>
            <a:endParaRPr lang="en-US" sz="1750" dirty="0"/>
          </a:p>
        </p:txBody>
      </p:sp>
      <p:sp>
        <p:nvSpPr>
          <p:cNvPr id="21" name="Shape 18"/>
          <p:cNvSpPr/>
          <p:nvPr/>
        </p:nvSpPr>
        <p:spPr>
          <a:xfrm>
            <a:off x="7565172" y="5574209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</p:sp>
      <p:sp>
        <p:nvSpPr>
          <p:cNvPr id="22" name="Shape 19"/>
          <p:cNvSpPr/>
          <p:nvPr/>
        </p:nvSpPr>
        <p:spPr>
          <a:xfrm>
            <a:off x="7065228" y="534650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7210127" y="5388173"/>
            <a:ext cx="21002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4</a:t>
            </a:r>
            <a:endParaRPr lang="en-US" sz="2624" dirty="0"/>
          </a:p>
        </p:txBody>
      </p:sp>
      <p:sp>
        <p:nvSpPr>
          <p:cNvPr id="24" name="Text 21"/>
          <p:cNvSpPr/>
          <p:nvPr/>
        </p:nvSpPr>
        <p:spPr>
          <a:xfrm>
            <a:off x="8537258" y="539507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互動元素和創新</a:t>
            </a:r>
            <a:endParaRPr lang="en-US" sz="2187" dirty="0"/>
          </a:p>
        </p:txBody>
      </p:sp>
      <p:sp>
        <p:nvSpPr>
          <p:cNvPr id="25" name="Text 22"/>
          <p:cNvSpPr/>
          <p:nvPr/>
        </p:nvSpPr>
        <p:spPr>
          <a:xfrm>
            <a:off x="8537258" y="5875496"/>
            <a:ext cx="40551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探索在簡報中加入互動元素的可能性,如投票、問答環節等,增強與觀眾的互動體驗。ChatGPT也可以提供創新點子,讓您的簡報與眾不同。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51411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柒. ChatGPT在像片、影片、音樂和視頻的製作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345828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生成內容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037993" y="4027646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目前市場上主要討論的是使用AI生成圖像和影片的能力。OpenAI的DALL-E模型可以生成圖像,而SORA則被傳可以生成影片。這些技術為創作者提供了新的可能性。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743932" y="345828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編修內容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5743932" y="4027646"/>
            <a:ext cx="315634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在編修圖像和影片方面,Adobe公司仍然是行業老大,他們的軟件如Photoshop和Premiere Pro具有強大的編輯功能。但新興公司如Canvas也在挑戰Adobe的地位,為用戶提供更多選擇。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449872" y="345828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ChatGPT的支持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9449872" y="4027646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雖然ChatGPT不是專門設計來處理圖像或影片,但它可以在內容創意、腳本撰寫、後期製作等方面提供支持,從而增強使用Adobe軟件的創作過程。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815465"/>
            <a:ext cx="600920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捌. ChatGPT的各種外掛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312777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20278" y="3169444"/>
            <a:ext cx="13537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2760107" y="320409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生產力工具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2760107" y="3684508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有許多外掛可以將ChatGPT整合到您的工作流程中,例如寫作助手、代碼生成器等,提高您的工作效率。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426285" y="312777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79162" y="3169444"/>
            <a:ext cx="19407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8148399" y="320409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個人助理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8148399" y="3684508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一些外掛可以讓ChatGPT成為您的個人助理,協助您完成日常任務,如安排日程、回覆郵件等。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2037993" y="514647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188131" y="5188148"/>
            <a:ext cx="19966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2760107" y="522279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教育和學習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2760107" y="5703213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教育領域也有許多外掛,可以將ChatGPT用於課程設計、練習題生成、個性化學習等。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7426285" y="514647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571184" y="5188148"/>
            <a:ext cx="21002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8148399" y="522279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娛樂和創作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8148399" y="5703213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還有一些外掛可以讓您與ChatGPT進行有趣的互動,如寫作遊戲、創意故事生成等。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580</Words>
  <Application>Microsoft Office PowerPoint</Application>
  <PresentationFormat>自訂</PresentationFormat>
  <Paragraphs>117</Paragraphs>
  <Slides>11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1</cp:revision>
  <dcterms:created xsi:type="dcterms:W3CDTF">2024-04-15T08:51:52Z</dcterms:created>
  <dcterms:modified xsi:type="dcterms:W3CDTF">2024-04-15T09:00:34Z</dcterms:modified>
</cp:coreProperties>
</file>